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7" r:id="rId8"/>
    <p:sldId id="268" r:id="rId9"/>
    <p:sldId id="262" r:id="rId10"/>
    <p:sldId id="265" r:id="rId11"/>
    <p:sldId id="264" r:id="rId12"/>
    <p:sldId id="263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CEA3F-0E7C-4E94-8B55-CC6E844C4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D9D1B5-D10D-4E17-8C5E-4B309A4D79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65DB8-ABC4-4E38-9A41-12431F84B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6C2B5-F85A-48C2-82F9-5686C07C1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4AEE1-FBAC-4341-9852-31B720E62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84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AE099-F276-45ED-BBBE-19B71E23E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B615F5-B536-4CC3-BE7B-58BC55096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2E2A0-CA5E-41ED-A041-AF2B20BFD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7C085-06ED-4FE5-852A-523B1BF85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981E2-1280-4FEA-B0C1-03490D23E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780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F4ECD9-920A-483B-B6D8-5AA2D4910C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3766D-3845-4BEE-9FB3-0A4108297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EBCF2-BD7B-41E3-8250-B0448C2AA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C7CEE-0AAB-4B1B-9CD0-D935C5E2B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D5064-3479-459F-B257-72D464ED9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259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4C019-3565-4D1F-9F26-479E1A718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0D925-BF88-45B7-914A-2A80C0404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63D2E-181A-4600-95F9-F73F51F8C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32A5B-FD16-41A2-9660-6D2105614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7D043-2B39-46E3-BE98-211DA6838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541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9A9C-8B09-4042-AD5B-146BCC57A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BD6C2-C647-4347-81DB-740D9AF14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05279-CDE0-475E-8981-68B64412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6C50A-0499-4ABE-A6E8-BCF20E3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DC869-78FE-4EC7-B8A6-633807503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299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5C5AA-FE0A-4C85-A407-045FA29B5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503DB-E57F-45C2-AC2B-AF3A2AA97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4514E3-8D37-4DB5-A7A1-A7C35074B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C073F-F5C5-4EEA-84AD-5B5303E7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5BB8A-6495-4D80-A78C-51BDFD600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D8793-4AA0-4EFD-8978-53CA1AF5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499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BA6F4-5C72-4CBB-B7B0-288CC2FC7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F62A7-28DC-4606-8955-DD0A0973E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E97E7-899C-4E39-812A-EF6E59038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22FD4E-9275-420C-B132-508D317B2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734D61-01EC-447C-87D0-FFB6BF0C9F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3CBC2B-166D-4361-8431-F164BCED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5BC04-DFF5-4132-B9D6-85A92FC0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2161C6-907F-4D08-A970-31156088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833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08702-F5B9-4B3C-89E0-D8ADE84F8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803571-32A1-4417-87B2-189E738D5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440FF-84B0-4B1B-8DF7-5476488CE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447B7-4942-483A-A865-FAA97B28F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185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DCF13-8EE5-4BA5-BB2E-A785009A2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125DAA-25A9-4098-8A5B-E86F71633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62B08-F385-4573-A615-0BB342404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969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15E66-686E-413E-95FB-E6E2D8582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D3F3D-2EF8-436A-9541-F5183622D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42198-EEFE-49EF-B7C5-472028F79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74129F-7C8D-4D69-B03A-BD41B60A4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5CA41-BCDD-42A9-BCCF-86D860C1E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839CC-3180-47AF-8582-81DADA81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506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F804-E048-44E9-A296-C9F6F5BAF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773DEB-4C90-4598-9770-CD7FDE72A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9601E-4C80-4277-B737-C08596CCD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A48C2-5F54-48F0-AECE-E0470FD70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5CEF4-AE56-4EB6-83AC-E659DF07F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16718-61EC-4C25-AD58-A592B8D5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01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075EF-074B-42C5-91FF-B8B362FA0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BF3A5-2AFF-4028-967B-C24C85BA1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31AB5-5EDE-4EAF-A8CD-7A6367D1D1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75AF0-D600-4476-B5C8-08FCA2C44BF9}" type="datetimeFigureOut">
              <a:rPr lang="en-GB" smtClean="0"/>
              <a:t>25/06/2020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ABC7B-5909-4349-A5B4-D9EE7E613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1B654-BA79-4C5A-B546-CE344BFC62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6671C-01C8-4217-B6F6-6075635666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0891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E59D6-8316-43DC-B234-0FE36AA90F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GB" dirty="0"/>
              <a:t>A machine learning based classification system for brain signal analysis: an animal model application – Late June progress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5988CE-293D-478D-A207-515F7880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/>
          <a:lstStyle/>
          <a:p>
            <a:r>
              <a:rPr lang="en-GB" dirty="0"/>
              <a:t>By Joshua Mckone</a:t>
            </a:r>
          </a:p>
        </p:txBody>
      </p:sp>
    </p:spTree>
    <p:extLst>
      <p:ext uri="{BB962C8B-B14F-4D97-AF65-F5344CB8AC3E}">
        <p14:creationId xmlns:p14="http://schemas.microsoft.com/office/powerpoint/2010/main" val="1604639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3785B-CA07-4F2B-8CEF-81BD40EEA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C824A9A-3E7D-4D64-B28B-FEA969B41190}"/>
              </a:ext>
            </a:extLst>
          </p:cNvPr>
          <p:cNvSpPr txBox="1">
            <a:spLocks/>
          </p:cNvSpPr>
          <p:nvPr/>
        </p:nvSpPr>
        <p:spPr>
          <a:xfrm>
            <a:off x="2917238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7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A900441-67D8-4CAD-91F2-47DC0BBC1F98}"/>
              </a:ext>
            </a:extLst>
          </p:cNvPr>
          <p:cNvSpPr txBox="1">
            <a:spLocks/>
          </p:cNvSpPr>
          <p:nvPr/>
        </p:nvSpPr>
        <p:spPr>
          <a:xfrm>
            <a:off x="7070140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8C330847-7082-4C04-B2A6-52602F3E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STFT – 128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5AF1D7-0B69-49B1-8CF3-036A20F4B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243" y="3258000"/>
            <a:ext cx="6710680" cy="360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694AFB-A4EE-4D15-B5CF-FB8747617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1437" y="3258000"/>
            <a:ext cx="671068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28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1EE5D-56C6-4649-96FF-ADE7484C4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STFT – 512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3785B-CA07-4F2B-8CEF-81BD40EEA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FCE9B9-3C5C-48FA-99C2-1BF9F46ECC56}"/>
              </a:ext>
            </a:extLst>
          </p:cNvPr>
          <p:cNvSpPr txBox="1">
            <a:spLocks/>
          </p:cNvSpPr>
          <p:nvPr/>
        </p:nvSpPr>
        <p:spPr>
          <a:xfrm>
            <a:off x="2917238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7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92B28EE-35EE-4922-BF1E-7857FEBB21BF}"/>
              </a:ext>
            </a:extLst>
          </p:cNvPr>
          <p:cNvSpPr txBox="1">
            <a:spLocks/>
          </p:cNvSpPr>
          <p:nvPr/>
        </p:nvSpPr>
        <p:spPr>
          <a:xfrm>
            <a:off x="7070140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8FD521-ED42-4B0F-A13E-8732560A6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5702" y="3258000"/>
            <a:ext cx="6710680" cy="360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2A2DC2-7C24-4F45-92E7-BB40F50C1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978" y="3258000"/>
            <a:ext cx="671068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958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4211E-63B5-4718-99F3-C3FE7A9C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CWT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10E9C-6E2B-4161-BB80-4FF8A40D2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E1DB29-A218-4472-82B4-8F91F2119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1806574"/>
            <a:ext cx="4989692" cy="4470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24218F-4138-47C8-A275-CDACDD9D4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109" y="1825623"/>
            <a:ext cx="4989692" cy="447082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F9809D-E54F-4FD0-ADA2-02064A7B6A06}"/>
              </a:ext>
            </a:extLst>
          </p:cNvPr>
          <p:cNvSpPr txBox="1">
            <a:spLocks/>
          </p:cNvSpPr>
          <p:nvPr/>
        </p:nvSpPr>
        <p:spPr>
          <a:xfrm>
            <a:off x="4248150" y="1206317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B7CCAA0-409B-4C8F-8030-B4ED1567DCB8}"/>
              </a:ext>
            </a:extLst>
          </p:cNvPr>
          <p:cNvSpPr txBox="1">
            <a:spLocks/>
          </p:cNvSpPr>
          <p:nvPr/>
        </p:nvSpPr>
        <p:spPr>
          <a:xfrm>
            <a:off x="6257927" y="1187267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</p:spTree>
    <p:extLst>
      <p:ext uri="{BB962C8B-B14F-4D97-AF65-F5344CB8AC3E}">
        <p14:creationId xmlns:p14="http://schemas.microsoft.com/office/powerpoint/2010/main" val="377324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92D54-9795-4A74-9AB8-9C8E67284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38850" cy="1325563"/>
          </a:xfrm>
        </p:spPr>
        <p:txBody>
          <a:bodyPr/>
          <a:lstStyle/>
          <a:p>
            <a:r>
              <a:rPr lang="en-GB" dirty="0"/>
              <a:t>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0CF24-BECC-41D1-8982-D1A6DF27B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40658" cy="43513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Still working on some of the files, which will have to be normalised / standardised or manually labelled.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 = event number</a:t>
            </a:r>
          </a:p>
          <a:p>
            <a:pPr marL="0" indent="0">
              <a:buNone/>
            </a:pPr>
            <a:r>
              <a:rPr lang="en-GB" dirty="0"/>
              <a:t>B = event start</a:t>
            </a:r>
          </a:p>
          <a:p>
            <a:pPr marL="0" indent="0">
              <a:buNone/>
            </a:pPr>
            <a:r>
              <a:rPr lang="en-GB" dirty="0"/>
              <a:t>C = event end</a:t>
            </a:r>
          </a:p>
          <a:p>
            <a:pPr marL="0" indent="0">
              <a:buNone/>
            </a:pPr>
            <a:r>
              <a:rPr lang="en-GB" dirty="0"/>
              <a:t>D = event spike</a:t>
            </a:r>
          </a:p>
          <a:p>
            <a:pPr marL="0" indent="0">
              <a:buNone/>
            </a:pPr>
            <a:r>
              <a:rPr lang="en-GB" dirty="0"/>
              <a:t>E = max amplitude</a:t>
            </a:r>
          </a:p>
          <a:p>
            <a:pPr marL="0" indent="0">
              <a:buNone/>
            </a:pPr>
            <a:r>
              <a:rPr lang="en-GB" dirty="0"/>
              <a:t>F = min amplitude</a:t>
            </a:r>
          </a:p>
          <a:p>
            <a:pPr marL="0" indent="0">
              <a:buNone/>
            </a:pPr>
            <a:r>
              <a:rPr lang="en-GB" dirty="0"/>
              <a:t>G = mean amplitude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7D334F-DDA0-4B33-BA8A-418B0DC07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52" r="67734"/>
          <a:stretch/>
        </p:blipFill>
        <p:spPr>
          <a:xfrm>
            <a:off x="7210425" y="1252537"/>
            <a:ext cx="3933825" cy="503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7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9F2DE-454B-4BDC-A442-304D7E258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CA0B7-1CB2-4764-B6BF-FCC2F1D1D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Produced a plot for all channels</a:t>
            </a:r>
          </a:p>
          <a:p>
            <a:r>
              <a:rPr lang="en-GB" dirty="0"/>
              <a:t>Split channels and plotted separately</a:t>
            </a:r>
          </a:p>
          <a:p>
            <a:r>
              <a:rPr lang="en-GB" dirty="0"/>
              <a:t>Reduced number of channels from 31 to 9</a:t>
            </a:r>
          </a:p>
          <a:p>
            <a:r>
              <a:rPr lang="en-GB" dirty="0"/>
              <a:t>Applied FFT</a:t>
            </a:r>
          </a:p>
          <a:p>
            <a:r>
              <a:rPr lang="en-GB" dirty="0"/>
              <a:t>Applied STFT</a:t>
            </a:r>
          </a:p>
          <a:p>
            <a:r>
              <a:rPr lang="en-GB" dirty="0"/>
              <a:t>Applied CWT </a:t>
            </a:r>
          </a:p>
          <a:p>
            <a:endParaRPr lang="en-GB" dirty="0"/>
          </a:p>
          <a:p>
            <a:r>
              <a:rPr lang="en-GB" dirty="0"/>
              <a:t>Some data metrics and tracking of event start/end</a:t>
            </a:r>
          </a:p>
        </p:txBody>
      </p:sp>
    </p:spTree>
    <p:extLst>
      <p:ext uri="{BB962C8B-B14F-4D97-AF65-F5344CB8AC3E}">
        <p14:creationId xmlns:p14="http://schemas.microsoft.com/office/powerpoint/2010/main" val="1119894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30D01-BC73-4180-AC7F-6602A6FD0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Raw Data – 31 channel full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9B4287-C561-4CF3-83A4-460F8FBE1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87" y="1847850"/>
            <a:ext cx="3417904" cy="4448176"/>
          </a:xfrm>
        </p:spPr>
        <p:txBody>
          <a:bodyPr/>
          <a:lstStyle/>
          <a:p>
            <a:r>
              <a:rPr lang="en-GB" dirty="0"/>
              <a:t>Dataset subject 1 – events 7 and 8</a:t>
            </a:r>
          </a:p>
          <a:p>
            <a:r>
              <a:rPr lang="en-GB" dirty="0"/>
              <a:t>7 showing little / no response</a:t>
            </a:r>
          </a:p>
          <a:p>
            <a:r>
              <a:rPr lang="en-GB" dirty="0"/>
              <a:t>8 showing central spike in activity</a:t>
            </a:r>
          </a:p>
          <a:p>
            <a:r>
              <a:rPr lang="en-GB" dirty="0"/>
              <a:t>The length of the events differ 1800ms – 2200ms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3CDF7D-5F65-4096-9D0D-93EA30B21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992" y="2333559"/>
            <a:ext cx="3826960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E212A-F6DC-4FDB-A522-FD1FF07C3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301" y="2335778"/>
            <a:ext cx="382696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95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8908F-CA26-4BF4-BBC7-F9C480D4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Raw Data – 31 channel split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8BEB6A-9D79-4252-A72A-1F1147060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0615" y="2570344"/>
            <a:ext cx="5310803" cy="35025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117BAA-9483-4F79-8380-688D56942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82" y="2570344"/>
            <a:ext cx="5140170" cy="3502592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1321503-C324-493B-B365-781EF0433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95700" cy="619307"/>
          </a:xfrm>
        </p:spPr>
        <p:txBody>
          <a:bodyPr/>
          <a:lstStyle/>
          <a:p>
            <a:r>
              <a:rPr lang="en-GB" dirty="0"/>
              <a:t>Event 7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B6CDEA0-EA15-48A5-8D2D-A604A6BAFF47}"/>
              </a:ext>
            </a:extLst>
          </p:cNvPr>
          <p:cNvSpPr txBox="1">
            <a:spLocks/>
          </p:cNvSpPr>
          <p:nvPr/>
        </p:nvSpPr>
        <p:spPr>
          <a:xfrm>
            <a:off x="6460615" y="1825625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</p:spTree>
    <p:extLst>
      <p:ext uri="{BB962C8B-B14F-4D97-AF65-F5344CB8AC3E}">
        <p14:creationId xmlns:p14="http://schemas.microsoft.com/office/powerpoint/2010/main" val="2580791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6AB5E-2604-47B6-ACD5-5027DEC0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Raw Data – 10 channel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35828-8856-45A7-96E0-2F8DE32AF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86150" cy="4351338"/>
          </a:xfrm>
        </p:spPr>
        <p:txBody>
          <a:bodyPr/>
          <a:lstStyle/>
          <a:p>
            <a:r>
              <a:rPr lang="en-GB" dirty="0"/>
              <a:t>Split by hand into the 9 most distinguishable channels.</a:t>
            </a:r>
          </a:p>
          <a:p>
            <a:r>
              <a:rPr lang="en-GB" dirty="0"/>
              <a:t>Of the original 31 the ones I have kept for the time being are [2,3,4,5,11,12,13,18,23,29]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3E770F-5CF3-4931-8149-B25019D52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1" y="1296974"/>
            <a:ext cx="2305050" cy="2065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31F6F9-D0AA-4757-B95E-951DB87631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4387" y="1293005"/>
            <a:ext cx="2309480" cy="2069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0ED7F1-4010-48C5-8925-AFEE27E29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4387" y="3429000"/>
            <a:ext cx="3415135" cy="306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3568B6-07EE-4B76-B3A6-7A98E6DBB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1" y="3429000"/>
            <a:ext cx="3415135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53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ABB3-3FAD-4BAC-871F-10E4D9452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FFT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F478E-78A2-4860-97E5-13A19A9C5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2994" y="2463800"/>
            <a:ext cx="3695700" cy="619307"/>
          </a:xfrm>
        </p:spPr>
        <p:txBody>
          <a:bodyPr/>
          <a:lstStyle/>
          <a:p>
            <a:r>
              <a:rPr lang="en-GB" dirty="0"/>
              <a:t>Event 7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E8A6B28-9FC4-488E-A7E7-F264B6791FB2}"/>
              </a:ext>
            </a:extLst>
          </p:cNvPr>
          <p:cNvSpPr txBox="1">
            <a:spLocks/>
          </p:cNvSpPr>
          <p:nvPr/>
        </p:nvSpPr>
        <p:spPr>
          <a:xfrm>
            <a:off x="7935896" y="2463800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6B2165D-0BBF-49BD-A05F-3281722C632E}"/>
              </a:ext>
            </a:extLst>
          </p:cNvPr>
          <p:cNvSpPr txBox="1">
            <a:spLocks/>
          </p:cNvSpPr>
          <p:nvPr/>
        </p:nvSpPr>
        <p:spPr>
          <a:xfrm>
            <a:off x="276687" y="1847850"/>
            <a:ext cx="3417904" cy="4448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Output here leans towards the lower frequencies in all cases I have seen. Since the signal centralises around 0.</a:t>
            </a:r>
          </a:p>
          <a:p>
            <a:r>
              <a:rPr lang="en-GB" dirty="0"/>
              <a:t>Not sure what I can do to improve the output here if at all.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ADF3F1-5A90-4A12-B41C-C71B127AC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948" y="3080114"/>
            <a:ext cx="3933824" cy="35247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B7221EC-E7CA-4709-B109-929C0A7863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490" y="3080115"/>
            <a:ext cx="3933823" cy="352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47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488F4-E3E5-40B1-A6D9-2F758C1F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Event 7 – FFT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44269-76D5-4815-A8C3-9B3EABE28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0ED5C7-73E3-4DC0-981D-8D564459F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13" y="1338263"/>
            <a:ext cx="10737087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87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92D21-A5C9-4289-8C87-F8F33FF0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Event 8 – FFT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735BB-BC61-48AD-AA52-A3D1537B2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842F54-4AF3-4AE3-9588-31CBE1F26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13" y="1311275"/>
            <a:ext cx="10737087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8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3785B-CA07-4F2B-8CEF-81BD40EEA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3524D03-12AF-4173-A513-9D7963792F9B}"/>
              </a:ext>
            </a:extLst>
          </p:cNvPr>
          <p:cNvSpPr txBox="1">
            <a:spLocks/>
          </p:cNvSpPr>
          <p:nvPr/>
        </p:nvSpPr>
        <p:spPr>
          <a:xfrm>
            <a:off x="2917238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55396C-BF4D-44F8-9FE6-E3BF2B311366}"/>
              </a:ext>
            </a:extLst>
          </p:cNvPr>
          <p:cNvSpPr txBox="1">
            <a:spLocks/>
          </p:cNvSpPr>
          <p:nvPr/>
        </p:nvSpPr>
        <p:spPr>
          <a:xfrm>
            <a:off x="7070140" y="2809693"/>
            <a:ext cx="3695700" cy="619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Event 8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CDF7288-1BCB-475F-B17C-C9329B001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STFT – 64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0E579DD-BA99-4503-BBCF-AF8F0FDFF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979" y="3258000"/>
            <a:ext cx="6710680" cy="360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4FD3B7-7C84-40B5-B7DA-98A92CEDB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701" y="3258000"/>
            <a:ext cx="671068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71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259</Words>
  <Application>Microsoft Office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 machine learning based classification system for brain signal analysis: an animal model application – Late June progress</vt:lpstr>
      <vt:lpstr>Summary</vt:lpstr>
      <vt:lpstr>Raw Data – 31 channel full</vt:lpstr>
      <vt:lpstr>Raw Data – 31 channel split</vt:lpstr>
      <vt:lpstr>Raw Data – 10 channel </vt:lpstr>
      <vt:lpstr>FFT </vt:lpstr>
      <vt:lpstr>Event 7 – FFT </vt:lpstr>
      <vt:lpstr>Event 8 – FFT </vt:lpstr>
      <vt:lpstr>STFT – 64 </vt:lpstr>
      <vt:lpstr>STFT – 128 </vt:lpstr>
      <vt:lpstr>STFT – 512 </vt:lpstr>
      <vt:lpstr>CWT</vt:lpstr>
      <vt:lpstr>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machine learning based classification system for brain signal analysis: an animal model application – Late June progress</dc:title>
  <dc:creator>joshua mckone</dc:creator>
  <cp:lastModifiedBy>joshua mckone</cp:lastModifiedBy>
  <cp:revision>16</cp:revision>
  <dcterms:created xsi:type="dcterms:W3CDTF">2020-06-24T12:01:06Z</dcterms:created>
  <dcterms:modified xsi:type="dcterms:W3CDTF">2020-06-25T12:06:47Z</dcterms:modified>
</cp:coreProperties>
</file>

<file path=docProps/thumbnail.jpeg>
</file>